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6858000" cx="12192000"/>
  <p:notesSz cx="6858000" cy="9144000"/>
  <p:embeddedFontLst>
    <p:embeddedFont>
      <p:font typeface="Montserrat SemiBold"/>
      <p:regular r:id="rId14"/>
      <p:bold r:id="rId15"/>
      <p:italic r:id="rId16"/>
      <p:boldItalic r:id="rId17"/>
    </p:embeddedFont>
    <p:embeddedFont>
      <p:font typeface="Montserrat"/>
      <p:regular r:id="rId18"/>
      <p:bold r:id="rId19"/>
      <p:italic r:id="rId20"/>
      <p:boldItalic r:id="rId21"/>
    </p:embeddedFont>
    <p:embeddedFont>
      <p:font typeface="Montserrat Medium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Medium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Medium-italic.fntdata"/><Relationship Id="rId23" Type="http://schemas.openxmlformats.org/officeDocument/2006/relationships/font" Target="fonts/MontserratMedium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MontserratMedium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font" Target="fonts/MontserratSemiBold-bold.fntdata"/><Relationship Id="rId14" Type="http://schemas.openxmlformats.org/officeDocument/2006/relationships/font" Target="fonts/MontserratSemiBold-regular.fntdata"/><Relationship Id="rId17" Type="http://schemas.openxmlformats.org/officeDocument/2006/relationships/font" Target="fonts/MontserratSemiBold-boldItalic.fntdata"/><Relationship Id="rId16" Type="http://schemas.openxmlformats.org/officeDocument/2006/relationships/font" Target="fonts/MontserratSemiBold-italic.fntdata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cd11ed06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bcd11ed06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c5200c84c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gbc5200c84c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bc5200c84c_2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bc5200c84c_2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380ffd1d_2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380ffd1d_2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b6380ffd1d_2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6380ffd1d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6380ffd1d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b6380ffd1d_2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b6380ffd1d_2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b6380ffd1d_2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b6380ffd1d_2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b6380ffd1d_2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b6380ffd1d_2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b6380ffd1d_2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6380ffd1d_2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6380ffd1d_2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b6380ffd1d_2_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Relationship Id="rId3" Type="http://schemas.openxmlformats.org/officeDocument/2006/relationships/image" Target="../media/image2.pn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ulher sorrindo com celular na mão&#10;&#10;Descrição gerada automaticamente"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4623" y="14623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8650" l="80190" r="0" t="0"/>
          <a:stretch/>
        </p:blipFill>
        <p:spPr>
          <a:xfrm>
            <a:off x="9700725" y="0"/>
            <a:ext cx="2491277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/>
        </p:nvSpPr>
        <p:spPr>
          <a:xfrm>
            <a:off x="9105815" y="220989"/>
            <a:ext cx="27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21" name="Google Shape;21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/>
        </p:nvSpPr>
        <p:spPr>
          <a:xfrm>
            <a:off x="9590925" y="3643025"/>
            <a:ext cx="2204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 sz="13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sz="1300"/>
          </a:p>
        </p:txBody>
      </p:sp>
      <p:sp>
        <p:nvSpPr>
          <p:cNvPr id="23" name="Google Shape;23;p2"/>
          <p:cNvSpPr txBox="1"/>
          <p:nvPr/>
        </p:nvSpPr>
        <p:spPr>
          <a:xfrm>
            <a:off x="9609434" y="4758687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idx="1" type="body"/>
          </p:nvPr>
        </p:nvSpPr>
        <p:spPr>
          <a:xfrm>
            <a:off x="838200" y="1444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1"/>
          <p:cNvSpPr txBox="1"/>
          <p:nvPr>
            <p:ph idx="2" type="body"/>
          </p:nvPr>
        </p:nvSpPr>
        <p:spPr>
          <a:xfrm>
            <a:off x="6172200" y="1444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800"/>
              <a:buFont typeface="Montserrat"/>
              <a:buChar char="•"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9" name="Google Shape;9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39221"/>
            <a:ext cx="12192000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5184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1"/>
          <p:cNvSpPr/>
          <p:nvPr/>
        </p:nvSpPr>
        <p:spPr>
          <a:xfrm>
            <a:off x="-14623" y="609600"/>
            <a:ext cx="581100" cy="533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1"/>
          <p:cNvSpPr txBox="1"/>
          <p:nvPr>
            <p:ph type="title"/>
          </p:nvPr>
        </p:nvSpPr>
        <p:spPr>
          <a:xfrm>
            <a:off x="609600" y="648750"/>
            <a:ext cx="978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200"/>
              <a:buFont typeface="Montserrat SemiBold"/>
              <a:buNone/>
              <a:defRPr sz="3200">
                <a:solidFill>
                  <a:srgbClr val="31313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10">
          <p15:clr>
            <a:srgbClr val="FA7B17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7" name="Google Shape;10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53844"/>
            <a:ext cx="12192000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5184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2"/>
          <p:cNvSpPr txBox="1"/>
          <p:nvPr>
            <p:ph idx="1" type="body"/>
          </p:nvPr>
        </p:nvSpPr>
        <p:spPr>
          <a:xfrm>
            <a:off x="655925" y="1440000"/>
            <a:ext cx="10691400" cy="22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"/>
              <a:buNone/>
              <a:defRPr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0" name="Google Shape;110;p12"/>
          <p:cNvSpPr txBox="1"/>
          <p:nvPr>
            <p:ph type="title"/>
          </p:nvPr>
        </p:nvSpPr>
        <p:spPr>
          <a:xfrm>
            <a:off x="609600" y="648750"/>
            <a:ext cx="978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200"/>
              <a:buFont typeface="Montserrat SemiBold"/>
              <a:buNone/>
              <a:defRPr sz="3200">
                <a:solidFill>
                  <a:srgbClr val="31313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07">
          <p15:clr>
            <a:srgbClr val="FA7B17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5" name="Google Shape;115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53844"/>
            <a:ext cx="12192000" cy="5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3"/>
          <p:cNvSpPr txBox="1"/>
          <p:nvPr>
            <p:ph idx="1" type="body"/>
          </p:nvPr>
        </p:nvSpPr>
        <p:spPr>
          <a:xfrm>
            <a:off x="655925" y="1452995"/>
            <a:ext cx="106914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"/>
              <a:buNone/>
              <a:defRPr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5184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907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Char char="•"/>
              <a:defRPr sz="3200"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Char char="•"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•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ontserrat"/>
              <a:buChar char="•"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1" name="Google Shape;121;p1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None/>
              <a:defRPr sz="1600"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"/>
              <a:buNone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2" name="Google Shape;122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53844"/>
            <a:ext cx="12192000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5184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200"/>
              <a:buFont typeface="Montserrat"/>
              <a:buNone/>
              <a:defRPr sz="32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9" name="Google Shape;129;p1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13131"/>
              </a:buClr>
              <a:buSzPts val="1600"/>
              <a:buFont typeface="Montserrat"/>
              <a:buNone/>
              <a:defRPr sz="16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 sz="1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200"/>
              <a:buFont typeface="Montserrat"/>
              <a:buNone/>
              <a:defRPr sz="12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000"/>
              <a:buFont typeface="Montserrat"/>
              <a:buNone/>
              <a:defRPr sz="10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000"/>
              <a:buFont typeface="Montserrat"/>
              <a:buNone/>
              <a:defRPr sz="10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000"/>
              <a:buFont typeface="Montserrat"/>
              <a:buNone/>
              <a:defRPr sz="10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000"/>
              <a:buFont typeface="Montserrat"/>
              <a:buNone/>
              <a:defRPr sz="10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000"/>
              <a:buFont typeface="Montserrat"/>
              <a:buNone/>
              <a:defRPr sz="10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313131"/>
              </a:buClr>
              <a:buSzPts val="1000"/>
              <a:buFont typeface="Montserrat"/>
              <a:buNone/>
              <a:defRPr sz="10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0" name="Google Shape;130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53844"/>
            <a:ext cx="12192000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5184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erramento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53844"/>
            <a:ext cx="12192000" cy="5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1230" y="2596382"/>
            <a:ext cx="3289539" cy="164641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 txBox="1"/>
          <p:nvPr/>
        </p:nvSpPr>
        <p:spPr>
          <a:xfrm>
            <a:off x="0" y="4286648"/>
            <a:ext cx="1219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71717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ALGARTELECOM.COM.BR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2">
  <p:cSld name="TITLE_2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4295" l="29711" r="13337" t="23381"/>
          <a:stretch/>
        </p:blipFill>
        <p:spPr>
          <a:xfrm>
            <a:off x="0" y="0"/>
            <a:ext cx="8100922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4">
            <a:alphaModFix/>
          </a:blip>
          <a:srcRect b="8650" l="80190" r="0" t="0"/>
          <a:stretch/>
        </p:blipFill>
        <p:spPr>
          <a:xfrm>
            <a:off x="9700725" y="0"/>
            <a:ext cx="2491277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3"/>
          <p:cNvSpPr txBox="1"/>
          <p:nvPr/>
        </p:nvSpPr>
        <p:spPr>
          <a:xfrm>
            <a:off x="9105815" y="220989"/>
            <a:ext cx="27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30" name="Google Shape;3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3"/>
          <p:cNvSpPr txBox="1"/>
          <p:nvPr/>
        </p:nvSpPr>
        <p:spPr>
          <a:xfrm>
            <a:off x="9590925" y="3643025"/>
            <a:ext cx="2204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 sz="13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sz="1300"/>
          </a:p>
        </p:txBody>
      </p:sp>
      <p:sp>
        <p:nvSpPr>
          <p:cNvPr id="32" name="Google Shape;32;p3"/>
          <p:cNvSpPr txBox="1"/>
          <p:nvPr/>
        </p:nvSpPr>
        <p:spPr>
          <a:xfrm>
            <a:off x="9609434" y="4758687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4"/>
          <p:cNvPicPr preferRelativeResize="0"/>
          <p:nvPr/>
        </p:nvPicPr>
        <p:blipFill rotWithShape="1">
          <a:blip r:embed="rId2">
            <a:alphaModFix/>
          </a:blip>
          <a:srcRect b="7870" l="18227" r="0" t="8927"/>
          <a:stretch/>
        </p:blipFill>
        <p:spPr>
          <a:xfrm>
            <a:off x="0" y="-15375"/>
            <a:ext cx="10119977" cy="687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4"/>
          <p:cNvPicPr preferRelativeResize="0"/>
          <p:nvPr/>
        </p:nvPicPr>
        <p:blipFill rotWithShape="1">
          <a:blip r:embed="rId4">
            <a:alphaModFix/>
          </a:blip>
          <a:srcRect b="8650" l="80190" r="0" t="0"/>
          <a:stretch/>
        </p:blipFill>
        <p:spPr>
          <a:xfrm>
            <a:off x="9700725" y="0"/>
            <a:ext cx="2491277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4"/>
          <p:cNvSpPr txBox="1"/>
          <p:nvPr/>
        </p:nvSpPr>
        <p:spPr>
          <a:xfrm>
            <a:off x="9105815" y="220989"/>
            <a:ext cx="27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39" name="Google Shape;39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4"/>
          <p:cNvSpPr txBox="1"/>
          <p:nvPr/>
        </p:nvSpPr>
        <p:spPr>
          <a:xfrm>
            <a:off x="9590925" y="3643025"/>
            <a:ext cx="2204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 sz="13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sz="1300"/>
          </a:p>
        </p:txBody>
      </p:sp>
      <p:sp>
        <p:nvSpPr>
          <p:cNvPr id="41" name="Google Shape;41;p4"/>
          <p:cNvSpPr txBox="1"/>
          <p:nvPr/>
        </p:nvSpPr>
        <p:spPr>
          <a:xfrm>
            <a:off x="9609434" y="4758687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 1">
  <p:cSld name="TITLE_1_1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5"/>
          <p:cNvPicPr preferRelativeResize="0"/>
          <p:nvPr/>
        </p:nvPicPr>
        <p:blipFill rotWithShape="1">
          <a:blip r:embed="rId2">
            <a:alphaModFix/>
          </a:blip>
          <a:srcRect b="0" l="11221" r="6811" t="0"/>
          <a:stretch/>
        </p:blipFill>
        <p:spPr>
          <a:xfrm>
            <a:off x="0" y="750"/>
            <a:ext cx="8419200" cy="685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" name="Google Shape;46;p5"/>
          <p:cNvPicPr preferRelativeResize="0"/>
          <p:nvPr/>
        </p:nvPicPr>
        <p:blipFill rotWithShape="1">
          <a:blip r:embed="rId4">
            <a:alphaModFix/>
          </a:blip>
          <a:srcRect b="8650" l="80190" r="0" t="0"/>
          <a:stretch/>
        </p:blipFill>
        <p:spPr>
          <a:xfrm>
            <a:off x="9700725" y="0"/>
            <a:ext cx="2491277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 txBox="1"/>
          <p:nvPr/>
        </p:nvSpPr>
        <p:spPr>
          <a:xfrm>
            <a:off x="9105815" y="220989"/>
            <a:ext cx="27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48" name="Google Shape;48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5"/>
          <p:cNvSpPr txBox="1"/>
          <p:nvPr/>
        </p:nvSpPr>
        <p:spPr>
          <a:xfrm>
            <a:off x="9590925" y="3643025"/>
            <a:ext cx="2204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 sz="13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sz="1300"/>
          </a:p>
        </p:txBody>
      </p:sp>
      <p:sp>
        <p:nvSpPr>
          <p:cNvPr id="50" name="Google Shape;50;p5"/>
          <p:cNvSpPr txBox="1"/>
          <p:nvPr/>
        </p:nvSpPr>
        <p:spPr>
          <a:xfrm>
            <a:off x="9609434" y="4758687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 1 2">
  <p:cSld name="TITLE_1_1_1_2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6"/>
          <p:cNvPicPr preferRelativeResize="0"/>
          <p:nvPr/>
        </p:nvPicPr>
        <p:blipFill rotWithShape="1">
          <a:blip r:embed="rId2">
            <a:alphaModFix/>
          </a:blip>
          <a:srcRect b="0" l="13798" r="6811" t="0"/>
          <a:stretch/>
        </p:blipFill>
        <p:spPr>
          <a:xfrm>
            <a:off x="0" y="0"/>
            <a:ext cx="8156498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" name="Google Shape;55;p6"/>
          <p:cNvPicPr preferRelativeResize="0"/>
          <p:nvPr/>
        </p:nvPicPr>
        <p:blipFill rotWithShape="1">
          <a:blip r:embed="rId4">
            <a:alphaModFix/>
          </a:blip>
          <a:srcRect b="8650" l="80190" r="0" t="0"/>
          <a:stretch/>
        </p:blipFill>
        <p:spPr>
          <a:xfrm>
            <a:off x="9700725" y="0"/>
            <a:ext cx="2491277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6"/>
          <p:cNvSpPr txBox="1"/>
          <p:nvPr/>
        </p:nvSpPr>
        <p:spPr>
          <a:xfrm>
            <a:off x="9105815" y="220989"/>
            <a:ext cx="27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57" name="Google Shape;5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 txBox="1"/>
          <p:nvPr/>
        </p:nvSpPr>
        <p:spPr>
          <a:xfrm>
            <a:off x="9590925" y="3643025"/>
            <a:ext cx="2204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 sz="13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sz="1300"/>
          </a:p>
        </p:txBody>
      </p:sp>
      <p:sp>
        <p:nvSpPr>
          <p:cNvPr id="59" name="Google Shape;59;p6"/>
          <p:cNvSpPr txBox="1"/>
          <p:nvPr/>
        </p:nvSpPr>
        <p:spPr>
          <a:xfrm>
            <a:off x="9609434" y="4758687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 1 1">
  <p:cSld name="TITLE_1_1_1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7"/>
          <p:cNvPicPr preferRelativeResize="0"/>
          <p:nvPr/>
        </p:nvPicPr>
        <p:blipFill rotWithShape="1">
          <a:blip r:embed="rId2">
            <a:alphaModFix/>
          </a:blip>
          <a:srcRect b="0" l="0" r="9041" t="0"/>
          <a:stretch/>
        </p:blipFill>
        <p:spPr>
          <a:xfrm>
            <a:off x="-14750" y="-14248"/>
            <a:ext cx="9343002" cy="685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7"/>
          <p:cNvPicPr preferRelativeResize="0"/>
          <p:nvPr/>
        </p:nvPicPr>
        <p:blipFill rotWithShape="1">
          <a:blip r:embed="rId4">
            <a:alphaModFix/>
          </a:blip>
          <a:srcRect b="8650" l="80190" r="0" t="0"/>
          <a:stretch/>
        </p:blipFill>
        <p:spPr>
          <a:xfrm>
            <a:off x="9700725" y="0"/>
            <a:ext cx="2491277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/>
        </p:nvSpPr>
        <p:spPr>
          <a:xfrm>
            <a:off x="9105815" y="220989"/>
            <a:ext cx="27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66" name="Google Shape;66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7"/>
          <p:cNvSpPr txBox="1"/>
          <p:nvPr/>
        </p:nvSpPr>
        <p:spPr>
          <a:xfrm>
            <a:off x="9590925" y="3643025"/>
            <a:ext cx="2204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 sz="13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sz="1300"/>
          </a:p>
        </p:txBody>
      </p:sp>
      <p:sp>
        <p:nvSpPr>
          <p:cNvPr id="68" name="Google Shape;68;p7"/>
          <p:cNvSpPr txBox="1"/>
          <p:nvPr/>
        </p:nvSpPr>
        <p:spPr>
          <a:xfrm>
            <a:off x="9609434" y="4758687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 1 1 1 1">
  <p:cSld name="TITLE_1_1_1_1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8"/>
          <p:cNvPicPr preferRelativeResize="0"/>
          <p:nvPr/>
        </p:nvPicPr>
        <p:blipFill rotWithShape="1">
          <a:blip r:embed="rId2">
            <a:alphaModFix/>
          </a:blip>
          <a:srcRect b="0" l="14744" r="6621" t="0"/>
          <a:stretch/>
        </p:blipFill>
        <p:spPr>
          <a:xfrm>
            <a:off x="0" y="375"/>
            <a:ext cx="8078377" cy="68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8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" name="Google Shape;73;p8"/>
          <p:cNvPicPr preferRelativeResize="0"/>
          <p:nvPr/>
        </p:nvPicPr>
        <p:blipFill rotWithShape="1">
          <a:blip r:embed="rId4">
            <a:alphaModFix/>
          </a:blip>
          <a:srcRect b="8650" l="80190" r="0" t="0"/>
          <a:stretch/>
        </p:blipFill>
        <p:spPr>
          <a:xfrm>
            <a:off x="9700725" y="0"/>
            <a:ext cx="2491277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8"/>
          <p:cNvSpPr txBox="1"/>
          <p:nvPr/>
        </p:nvSpPr>
        <p:spPr>
          <a:xfrm>
            <a:off x="9105815" y="220989"/>
            <a:ext cx="27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75" name="Google Shape;75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/>
        </p:nvSpPr>
        <p:spPr>
          <a:xfrm>
            <a:off x="9590925" y="3643025"/>
            <a:ext cx="2204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 sz="1300"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 sz="1300"/>
          </a:p>
        </p:txBody>
      </p:sp>
      <p:sp>
        <p:nvSpPr>
          <p:cNvPr id="77" name="Google Shape;77;p8"/>
          <p:cNvSpPr txBox="1"/>
          <p:nvPr/>
        </p:nvSpPr>
        <p:spPr>
          <a:xfrm>
            <a:off x="9609434" y="4758687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339221"/>
            <a:ext cx="12192000" cy="533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715184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9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>
            <a:off x="983110" y="885171"/>
            <a:ext cx="4267569" cy="489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9"/>
          <p:cNvPicPr preferRelativeResize="0"/>
          <p:nvPr/>
        </p:nvPicPr>
        <p:blipFill rotWithShape="1">
          <a:blip r:embed="rId5">
            <a:alphaModFix/>
          </a:blip>
          <a:srcRect b="37662" l="71561" r="14198" t="29136"/>
          <a:stretch/>
        </p:blipFill>
        <p:spPr>
          <a:xfrm>
            <a:off x="252258" y="301556"/>
            <a:ext cx="258706" cy="301167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9"/>
          <p:cNvSpPr txBox="1"/>
          <p:nvPr>
            <p:ph type="title"/>
          </p:nvPr>
        </p:nvSpPr>
        <p:spPr>
          <a:xfrm>
            <a:off x="6304050" y="3329950"/>
            <a:ext cx="54864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 SemiBold"/>
              <a:buNone/>
              <a:defRPr sz="2400">
                <a:solidFill>
                  <a:srgbClr val="31313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2400"/>
              <a:buFont typeface="Montserrat"/>
              <a:buNone/>
              <a:defRPr sz="2400"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655925" y="1452995"/>
            <a:ext cx="10691400" cy="19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Montserrat"/>
              <a:buNone/>
              <a:defRPr sz="20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None/>
              <a:defRPr sz="18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434343"/>
              </a:buClr>
              <a:buSzPts val="1600"/>
              <a:buFont typeface="Montserrat"/>
              <a:buNone/>
              <a:defRPr sz="16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9" name="Google Shape;8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715184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0"/>
          <p:cNvSpPr/>
          <p:nvPr/>
        </p:nvSpPr>
        <p:spPr>
          <a:xfrm>
            <a:off x="-14623" y="609600"/>
            <a:ext cx="581100" cy="5334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3844"/>
            <a:ext cx="12192000" cy="5334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0"/>
          <p:cNvSpPr txBox="1"/>
          <p:nvPr>
            <p:ph type="title"/>
          </p:nvPr>
        </p:nvSpPr>
        <p:spPr>
          <a:xfrm>
            <a:off x="609600" y="648750"/>
            <a:ext cx="9787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3200"/>
              <a:buFont typeface="Montserrat SemiBold"/>
              <a:buNone/>
              <a:defRPr sz="3200">
                <a:solidFill>
                  <a:srgbClr val="31313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131"/>
              </a:buClr>
              <a:buSzPts val="1400"/>
              <a:buFont typeface="Montserrat"/>
              <a:buNone/>
              <a:defRPr>
                <a:solidFill>
                  <a:srgbClr val="31313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907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jpg"/><Relationship Id="rId6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jp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jp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jp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7"/>
          <p:cNvPicPr preferRelativeResize="0"/>
          <p:nvPr/>
        </p:nvPicPr>
        <p:blipFill rotWithShape="1">
          <a:blip r:embed="rId4">
            <a:alphaModFix/>
          </a:blip>
          <a:srcRect b="37662" l="71561" r="14198" t="29136"/>
          <a:stretch/>
        </p:blipFill>
        <p:spPr>
          <a:xfrm>
            <a:off x="252258" y="301556"/>
            <a:ext cx="258706" cy="30116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5">
            <a:alphaModFix/>
          </a:blip>
          <a:srcRect b="8650" l="80190" r="0" t="0"/>
          <a:stretch/>
        </p:blipFill>
        <p:spPr>
          <a:xfrm>
            <a:off x="9776928" y="0"/>
            <a:ext cx="2415072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 txBox="1"/>
          <p:nvPr/>
        </p:nvSpPr>
        <p:spPr>
          <a:xfrm>
            <a:off x="9105815" y="220989"/>
            <a:ext cx="27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9776928" y="3643013"/>
            <a:ext cx="2018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/>
          </a:p>
        </p:txBody>
      </p:sp>
      <p:sp>
        <p:nvSpPr>
          <p:cNvPr id="153" name="Google Shape;153;p17"/>
          <p:cNvSpPr txBox="1"/>
          <p:nvPr/>
        </p:nvSpPr>
        <p:spPr>
          <a:xfrm>
            <a:off x="9609434" y="4758687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8"/>
          <p:cNvPicPr preferRelativeResize="0"/>
          <p:nvPr/>
        </p:nvPicPr>
        <p:blipFill rotWithShape="1">
          <a:blip r:embed="rId4">
            <a:alphaModFix/>
          </a:blip>
          <a:srcRect b="37660" l="71561" r="14198" t="29138"/>
          <a:stretch/>
        </p:blipFill>
        <p:spPr>
          <a:xfrm>
            <a:off x="252258" y="301556"/>
            <a:ext cx="258705" cy="3011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8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5">
            <a:alphaModFix/>
          </a:blip>
          <a:srcRect b="8647" l="80191" r="0" t="0"/>
          <a:stretch/>
        </p:blipFill>
        <p:spPr>
          <a:xfrm>
            <a:off x="9776928" y="0"/>
            <a:ext cx="2415072" cy="6264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 txBox="1"/>
          <p:nvPr/>
        </p:nvSpPr>
        <p:spPr>
          <a:xfrm>
            <a:off x="9105815" y="220989"/>
            <a:ext cx="2789546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163" name="Google Shape;163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8"/>
          <p:cNvSpPr txBox="1"/>
          <p:nvPr/>
        </p:nvSpPr>
        <p:spPr>
          <a:xfrm>
            <a:off x="9776928" y="3643013"/>
            <a:ext cx="2018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/>
          </a:p>
        </p:txBody>
      </p:sp>
      <p:sp>
        <p:nvSpPr>
          <p:cNvPr id="165" name="Google Shape;165;p18"/>
          <p:cNvSpPr txBox="1"/>
          <p:nvPr/>
        </p:nvSpPr>
        <p:spPr>
          <a:xfrm>
            <a:off x="9609434" y="4758687"/>
            <a:ext cx="220445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 rotWithShape="1">
          <a:blip r:embed="rId4">
            <a:alphaModFix/>
          </a:blip>
          <a:srcRect b="37662" l="71561" r="14198" t="29136"/>
          <a:stretch/>
        </p:blipFill>
        <p:spPr>
          <a:xfrm>
            <a:off x="252258" y="301556"/>
            <a:ext cx="258706" cy="3011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 rotWithShape="1">
          <a:blip r:embed="rId5">
            <a:alphaModFix/>
          </a:blip>
          <a:srcRect b="8650" l="80190" r="0" t="0"/>
          <a:stretch/>
        </p:blipFill>
        <p:spPr>
          <a:xfrm>
            <a:off x="9776928" y="0"/>
            <a:ext cx="2415072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9105815" y="220989"/>
            <a:ext cx="27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/>
        </p:nvSpPr>
        <p:spPr>
          <a:xfrm>
            <a:off x="9776928" y="3643013"/>
            <a:ext cx="2018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9609434" y="4758687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890" y="340636"/>
            <a:ext cx="218548" cy="24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4">
            <a:alphaModFix/>
          </a:blip>
          <a:srcRect b="37662" l="71561" r="14198" t="29136"/>
          <a:stretch/>
        </p:blipFill>
        <p:spPr>
          <a:xfrm>
            <a:off x="252258" y="301556"/>
            <a:ext cx="258706" cy="30116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/>
          <p:nvPr/>
        </p:nvSpPr>
        <p:spPr>
          <a:xfrm rot="-5400000">
            <a:off x="6186717" y="852711"/>
            <a:ext cx="6858000" cy="5152572"/>
          </a:xfrm>
          <a:prstGeom prst="flowChartManualInpu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5">
            <a:alphaModFix/>
          </a:blip>
          <a:srcRect b="8650" l="80190" r="0" t="0"/>
          <a:stretch/>
        </p:blipFill>
        <p:spPr>
          <a:xfrm>
            <a:off x="9776928" y="0"/>
            <a:ext cx="2415072" cy="626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0"/>
          <p:cNvSpPr txBox="1"/>
          <p:nvPr/>
        </p:nvSpPr>
        <p:spPr>
          <a:xfrm>
            <a:off x="9105815" y="220989"/>
            <a:ext cx="2789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100" u="none" cap="none" strike="noStrike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ALGARTELECOM.COM.BR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25892" y="1814336"/>
            <a:ext cx="2562131" cy="97486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9776928" y="3643013"/>
            <a:ext cx="2018400" cy="6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NOME DO ALGARIANO</a:t>
            </a:r>
            <a:endParaRPr/>
          </a:p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CARGO</a:t>
            </a:r>
            <a:endParaRPr/>
          </a:p>
        </p:txBody>
      </p:sp>
      <p:sp>
        <p:nvSpPr>
          <p:cNvPr id="189" name="Google Shape;189;p20"/>
          <p:cNvSpPr txBox="1"/>
          <p:nvPr/>
        </p:nvSpPr>
        <p:spPr>
          <a:xfrm>
            <a:off x="9609434" y="4758687"/>
            <a:ext cx="2204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TÍTULO</a:t>
            </a:r>
            <a:b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 sz="1800">
                <a:solidFill>
                  <a:srgbClr val="4E4E4E"/>
                </a:solidFill>
                <a:latin typeface="Montserrat"/>
                <a:ea typeface="Montserrat"/>
                <a:cs typeface="Montserrat"/>
                <a:sym typeface="Montserrat"/>
              </a:rPr>
              <a:t>APRESENTAÇÃO</a:t>
            </a:r>
            <a:endParaRPr sz="1800">
              <a:solidFill>
                <a:srgbClr val="4E4E4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6304050" y="3329950"/>
            <a:ext cx="5486400" cy="53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6096000" y="2977375"/>
            <a:ext cx="4932600" cy="925500"/>
          </a:xfrm>
          <a:prstGeom prst="rect">
            <a:avLst/>
          </a:prstGeom>
          <a:noFill/>
          <a:ln cap="flat" cmpd="sng" w="12700">
            <a:solidFill>
              <a:srgbClr val="B8B8B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6276149" y="3133903"/>
            <a:ext cx="4932600" cy="925500"/>
          </a:xfrm>
          <a:prstGeom prst="rect">
            <a:avLst/>
          </a:prstGeom>
          <a:noFill/>
          <a:ln cap="flat" cmpd="sng" w="12700">
            <a:solidFill>
              <a:srgbClr val="B8B8B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655925" y="1452995"/>
            <a:ext cx="10691400" cy="199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2"/>
          <p:cNvSpPr txBox="1"/>
          <p:nvPr>
            <p:ph type="title"/>
          </p:nvPr>
        </p:nvSpPr>
        <p:spPr>
          <a:xfrm>
            <a:off x="609600" y="648750"/>
            <a:ext cx="9787200" cy="53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655925" y="1452995"/>
            <a:ext cx="10691400" cy="199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838200" y="1444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4"/>
          <p:cNvSpPr txBox="1"/>
          <p:nvPr>
            <p:ph idx="2" type="body"/>
          </p:nvPr>
        </p:nvSpPr>
        <p:spPr>
          <a:xfrm>
            <a:off x="6172200" y="1444625"/>
            <a:ext cx="5181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4"/>
          <p:cNvSpPr txBox="1"/>
          <p:nvPr>
            <p:ph type="title"/>
          </p:nvPr>
        </p:nvSpPr>
        <p:spPr>
          <a:xfrm>
            <a:off x="609600" y="648750"/>
            <a:ext cx="9787200" cy="533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